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4"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0C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50"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26145364-4494-4595-A465-44D333E2CA11}" type="datetimeFigureOut">
              <a:rPr lang="en-US" smtClean="0"/>
              <a:t>11/30/2012</a:t>
            </a:fld>
            <a:endParaRPr lang="en-US"/>
          </a:p>
        </p:txBody>
      </p:sp>
      <p:sp>
        <p:nvSpPr>
          <p:cNvPr id="17" name="Slide Number Placeholder 16"/>
          <p:cNvSpPr>
            <a:spLocks noGrp="1"/>
          </p:cNvSpPr>
          <p:nvPr>
            <p:ph type="sldNum" sz="quarter" idx="11"/>
          </p:nvPr>
        </p:nvSpPr>
        <p:spPr/>
        <p:txBody>
          <a:bodyPr/>
          <a:lstStyle/>
          <a:p>
            <a:fld id="{AEE35617-302D-44A7-B001-E51F8DE89EEA}" type="slidenum">
              <a:rPr lang="en-US" smtClean="0"/>
              <a:t>‹#›</a:t>
            </a:fld>
            <a:endParaRPr lang="en-US"/>
          </a:p>
        </p:txBody>
      </p:sp>
      <p:sp>
        <p:nvSpPr>
          <p:cNvPr id="19" name="Footer Placeholder 1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145364-4494-4595-A465-44D333E2CA11}" type="datetimeFigureOut">
              <a:rPr lang="en-US" smtClean="0"/>
              <a:t>11/30/2012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E35617-302D-44A7-B001-E51F8DE89EE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145364-4494-4595-A465-44D333E2CA11}" type="datetimeFigureOut">
              <a:rPr lang="en-US" smtClean="0"/>
              <a:t>11/30/2012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E35617-302D-44A7-B001-E51F8DE89EEA}" type="slidenum">
              <a:rPr lang="en-US" smtClean="0"/>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26145364-4494-4595-A465-44D333E2CA11}" type="datetimeFigureOut">
              <a:rPr lang="en-US" smtClean="0"/>
              <a:t>11/30/2012</a:t>
            </a:fld>
            <a:endParaRPr lang="en-US"/>
          </a:p>
        </p:txBody>
      </p:sp>
      <p:sp>
        <p:nvSpPr>
          <p:cNvPr id="12" name="Slide Number Placeholder 11"/>
          <p:cNvSpPr>
            <a:spLocks noGrp="1"/>
          </p:cNvSpPr>
          <p:nvPr>
            <p:ph type="sldNum" sz="quarter" idx="15"/>
          </p:nvPr>
        </p:nvSpPr>
        <p:spPr/>
        <p:txBody>
          <a:bodyPr/>
          <a:lstStyle/>
          <a:p>
            <a:fld id="{AEE35617-302D-44A7-B001-E51F8DE89EEA}" type="slidenum">
              <a:rPr lang="en-US" smtClean="0"/>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26145364-4494-4595-A465-44D333E2CA11}" type="datetimeFigureOut">
              <a:rPr lang="en-US" smtClean="0"/>
              <a:t>11/30/2012</a:t>
            </a:fld>
            <a:endParaRPr lang="en-US"/>
          </a:p>
        </p:txBody>
      </p:sp>
      <p:sp>
        <p:nvSpPr>
          <p:cNvPr id="14" name="Slide Number Placeholder 13"/>
          <p:cNvSpPr>
            <a:spLocks noGrp="1"/>
          </p:cNvSpPr>
          <p:nvPr>
            <p:ph type="sldNum" sz="quarter" idx="11"/>
          </p:nvPr>
        </p:nvSpPr>
        <p:spPr/>
        <p:txBody>
          <a:bodyPr/>
          <a:lstStyle/>
          <a:p>
            <a:fld id="{AEE35617-302D-44A7-B001-E51F8DE89EEA}"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26145364-4494-4595-A465-44D333E2CA11}" type="datetimeFigureOut">
              <a:rPr lang="en-US" smtClean="0"/>
              <a:t>11/30/2012</a:t>
            </a:fld>
            <a:endParaRPr lang="en-US"/>
          </a:p>
        </p:txBody>
      </p:sp>
      <p:sp>
        <p:nvSpPr>
          <p:cNvPr id="12" name="Slide Number Placeholder 11"/>
          <p:cNvSpPr>
            <a:spLocks noGrp="1"/>
          </p:cNvSpPr>
          <p:nvPr>
            <p:ph type="sldNum" sz="quarter" idx="16"/>
          </p:nvPr>
        </p:nvSpPr>
        <p:spPr/>
        <p:txBody>
          <a:bodyPr/>
          <a:lstStyle/>
          <a:p>
            <a:fld id="{AEE35617-302D-44A7-B001-E51F8DE89EEA}" type="slidenum">
              <a:rPr lang="en-US" smtClean="0"/>
              <a:t>‹#›</a:t>
            </a:fld>
            <a:endParaRPr lang="en-US"/>
          </a:p>
        </p:txBody>
      </p:sp>
      <p:sp>
        <p:nvSpPr>
          <p:cNvPr id="13" name="Footer Placeholder 12"/>
          <p:cNvSpPr>
            <a:spLocks noGrp="1"/>
          </p:cNvSpPr>
          <p:nvPr>
            <p:ph type="ftr" sz="quarter" idx="17"/>
          </p:nvPr>
        </p:nvSpPr>
        <p:spPr/>
        <p:txBody>
          <a:bodyPr/>
          <a:lstStyle/>
          <a:p>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26145364-4494-4595-A465-44D333E2CA11}" type="datetimeFigureOut">
              <a:rPr lang="en-US" smtClean="0"/>
              <a:t>11/30/2012</a:t>
            </a:fld>
            <a:endParaRPr lang="en-US"/>
          </a:p>
        </p:txBody>
      </p:sp>
      <p:sp>
        <p:nvSpPr>
          <p:cNvPr id="12" name="Slide Number Placeholder 11"/>
          <p:cNvSpPr>
            <a:spLocks noGrp="1"/>
          </p:cNvSpPr>
          <p:nvPr>
            <p:ph type="sldNum" sz="quarter" idx="17"/>
          </p:nvPr>
        </p:nvSpPr>
        <p:spPr/>
        <p:txBody>
          <a:bodyPr/>
          <a:lstStyle/>
          <a:p>
            <a:fld id="{AEE35617-302D-44A7-B001-E51F8DE89EEA}" type="slidenum">
              <a:rPr lang="en-US" smtClean="0"/>
              <a:t>‹#›</a:t>
            </a:fld>
            <a:endParaRPr lang="en-US"/>
          </a:p>
        </p:txBody>
      </p:sp>
      <p:sp>
        <p:nvSpPr>
          <p:cNvPr id="13" name="Footer Placeholder 12"/>
          <p:cNvSpPr>
            <a:spLocks noGrp="1"/>
          </p:cNvSpPr>
          <p:nvPr>
            <p:ph type="ftr" sz="quarter" idx="18"/>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26145364-4494-4595-A465-44D333E2CA11}" type="datetimeFigureOut">
              <a:rPr lang="en-US" smtClean="0"/>
              <a:t>11/30/2012</a:t>
            </a:fld>
            <a:endParaRPr lang="en-US"/>
          </a:p>
        </p:txBody>
      </p:sp>
      <p:sp>
        <p:nvSpPr>
          <p:cNvPr id="16" name="Slide Number Placeholder 15"/>
          <p:cNvSpPr>
            <a:spLocks noGrp="1"/>
          </p:cNvSpPr>
          <p:nvPr>
            <p:ph type="sldNum" sz="quarter" idx="11"/>
          </p:nvPr>
        </p:nvSpPr>
        <p:spPr/>
        <p:txBody>
          <a:bodyPr/>
          <a:lstStyle/>
          <a:p>
            <a:fld id="{AEE35617-302D-44A7-B001-E51F8DE89EEA}"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26145364-4494-4595-A465-44D333E2CA11}" type="datetimeFigureOut">
              <a:rPr lang="en-US" smtClean="0"/>
              <a:t>11/30/2012</a:t>
            </a:fld>
            <a:endParaRPr lang="en-US"/>
          </a:p>
        </p:txBody>
      </p:sp>
      <p:sp>
        <p:nvSpPr>
          <p:cNvPr id="8" name="Slide Number Placeholder 7"/>
          <p:cNvSpPr>
            <a:spLocks noGrp="1"/>
          </p:cNvSpPr>
          <p:nvPr>
            <p:ph type="sldNum" sz="quarter" idx="11"/>
          </p:nvPr>
        </p:nvSpPr>
        <p:spPr/>
        <p:txBody>
          <a:bodyPr/>
          <a:lstStyle/>
          <a:p>
            <a:fld id="{AEE35617-302D-44A7-B001-E51F8DE89EEA}"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26145364-4494-4595-A465-44D333E2CA11}" type="datetimeFigureOut">
              <a:rPr lang="en-US" smtClean="0"/>
              <a:t>11/30/2012</a:t>
            </a:fld>
            <a:endParaRPr lang="en-US"/>
          </a:p>
        </p:txBody>
      </p:sp>
      <p:sp>
        <p:nvSpPr>
          <p:cNvPr id="19" name="Slide Number Placeholder 18"/>
          <p:cNvSpPr>
            <a:spLocks noGrp="1"/>
          </p:cNvSpPr>
          <p:nvPr>
            <p:ph type="sldNum" sz="quarter" idx="16"/>
          </p:nvPr>
        </p:nvSpPr>
        <p:spPr/>
        <p:txBody>
          <a:bodyPr/>
          <a:lstStyle/>
          <a:p>
            <a:fld id="{AEE35617-302D-44A7-B001-E51F8DE89EEA}" type="slidenum">
              <a:rPr lang="en-US" smtClean="0"/>
              <a:t>‹#›</a:t>
            </a:fld>
            <a:endParaRPr lang="en-US"/>
          </a:p>
        </p:txBody>
      </p:sp>
      <p:sp>
        <p:nvSpPr>
          <p:cNvPr id="23" name="Footer Placeholder 22"/>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26145364-4494-4595-A465-44D333E2CA11}" type="datetimeFigureOut">
              <a:rPr lang="en-US" smtClean="0"/>
              <a:t>11/30/2012</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AEE35617-302D-44A7-B001-E51F8DE89EEA}" type="slidenum">
              <a:rPr lang="en-US" smtClean="0"/>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26145364-4494-4595-A465-44D333E2CA11}" type="datetimeFigureOut">
              <a:rPr lang="en-US" smtClean="0"/>
              <a:t>11/30/2012</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AEE35617-302D-44A7-B001-E51F8DE89EEA}" type="slidenum">
              <a:rPr lang="en-US" smtClean="0"/>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Amanda Shoults and Niki Huffman</a:t>
            </a:r>
            <a:endParaRPr lang="en-US" dirty="0"/>
          </a:p>
        </p:txBody>
      </p:sp>
      <p:sp>
        <p:nvSpPr>
          <p:cNvPr id="2" name="Title 1"/>
          <p:cNvSpPr>
            <a:spLocks noGrp="1"/>
          </p:cNvSpPr>
          <p:nvPr>
            <p:ph type="title"/>
          </p:nvPr>
        </p:nvSpPr>
        <p:spPr/>
        <p:txBody>
          <a:bodyPr/>
          <a:lstStyle/>
          <a:p>
            <a:r>
              <a:rPr lang="en-US" dirty="0" smtClean="0">
                <a:solidFill>
                  <a:srgbClr val="7D0C03"/>
                </a:solidFill>
              </a:rPr>
              <a:t>The Sixth Sense Technology</a:t>
            </a:r>
            <a:endParaRPr lang="en-US" dirty="0">
              <a:solidFill>
                <a:srgbClr val="7D0C03"/>
              </a:solidFill>
            </a:endParaRPr>
          </a:p>
        </p:txBody>
      </p:sp>
    </p:spTree>
    <p:extLst>
      <p:ext uri="{BB962C8B-B14F-4D97-AF65-F5344CB8AC3E}">
        <p14:creationId xmlns:p14="http://schemas.microsoft.com/office/powerpoint/2010/main" val="32442483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514600" y="3429000"/>
            <a:ext cx="4343400" cy="3257550"/>
          </a:xfrm>
        </p:spPr>
      </p:pic>
      <p:sp>
        <p:nvSpPr>
          <p:cNvPr id="3" name="Title 2"/>
          <p:cNvSpPr>
            <a:spLocks noGrp="1"/>
          </p:cNvSpPr>
          <p:nvPr>
            <p:ph type="title"/>
          </p:nvPr>
        </p:nvSpPr>
        <p:spPr/>
        <p:txBody>
          <a:bodyPr/>
          <a:lstStyle/>
          <a:p>
            <a:r>
              <a:rPr lang="en-US" dirty="0" smtClean="0"/>
              <a:t>What is it?!</a:t>
            </a:r>
            <a:endParaRPr lang="en-US" dirty="0"/>
          </a:p>
        </p:txBody>
      </p:sp>
      <p:sp>
        <p:nvSpPr>
          <p:cNvPr id="5" name="TextBox 4"/>
          <p:cNvSpPr txBox="1"/>
          <p:nvPr/>
        </p:nvSpPr>
        <p:spPr>
          <a:xfrm>
            <a:off x="1642450" y="2209800"/>
            <a:ext cx="5867400" cy="1754326"/>
          </a:xfrm>
          <a:prstGeom prst="rect">
            <a:avLst/>
          </a:prstGeom>
          <a:noFill/>
        </p:spPr>
        <p:txBody>
          <a:bodyPr wrap="square" rtlCol="0">
            <a:spAutoFit/>
          </a:bodyPr>
          <a:lstStyle/>
          <a:p>
            <a:pPr algn="ctr"/>
            <a:r>
              <a:rPr lang="en-US" dirty="0" smtClean="0"/>
              <a:t>The Sixth Sense technology is a “wearable gestural interface that augments the physical world around us with digital information and lets us use natural hand gestures to interact with that information.” </a:t>
            </a:r>
          </a:p>
          <a:p>
            <a:endParaRPr lang="en-US" dirty="0" smtClean="0"/>
          </a:p>
          <a:p>
            <a:endParaRPr lang="en-US" dirty="0"/>
          </a:p>
        </p:txBody>
      </p:sp>
    </p:spTree>
    <p:extLst>
      <p:ext uri="{BB962C8B-B14F-4D97-AF65-F5344CB8AC3E}">
        <p14:creationId xmlns:p14="http://schemas.microsoft.com/office/powerpoint/2010/main" val="9734760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This means that we are making more and more progress to blur the lines between reality and technology. The Sixth Sense technology is a wearable headset that allows us to have greater access to a huge amount of technology. This is all, quite literally, at our fingertips. </a:t>
            </a:r>
          </a:p>
        </p:txBody>
      </p:sp>
      <p:sp>
        <p:nvSpPr>
          <p:cNvPr id="3" name="Title 2"/>
          <p:cNvSpPr>
            <a:spLocks noGrp="1"/>
          </p:cNvSpPr>
          <p:nvPr>
            <p:ph type="title"/>
          </p:nvPr>
        </p:nvSpPr>
        <p:spPr/>
        <p:txBody>
          <a:bodyPr/>
          <a:lstStyle/>
          <a:p>
            <a:r>
              <a:rPr lang="en-US" dirty="0" smtClean="0"/>
              <a:t>What does that mean?</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7960" y="3657600"/>
            <a:ext cx="36576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44596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How does it work?</a:t>
            </a:r>
            <a:endParaRPr lang="en-US" dirty="0"/>
          </a:p>
        </p:txBody>
      </p:sp>
      <p:pic>
        <p:nvPicPr>
          <p:cNvPr id="1026"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2362200" y="3429000"/>
            <a:ext cx="4340728" cy="3255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600200" y="1828800"/>
            <a:ext cx="5562600" cy="1477328"/>
          </a:xfrm>
          <a:prstGeom prst="rect">
            <a:avLst/>
          </a:prstGeom>
          <a:noFill/>
        </p:spPr>
        <p:txBody>
          <a:bodyPr wrap="square" rtlCol="0">
            <a:spAutoFit/>
          </a:bodyPr>
          <a:lstStyle/>
          <a:p>
            <a:r>
              <a:rPr lang="en-US" dirty="0" smtClean="0"/>
              <a:t>We access this technology through colored pads that are placed around the fingertips. Each color corresponds to a different function that the pads do. A neckpiece, shown, is worn around the neck that has a camera and a projector to project images virtually everywhere.  </a:t>
            </a:r>
            <a:endParaRPr lang="en-US" dirty="0"/>
          </a:p>
        </p:txBody>
      </p:sp>
    </p:spTree>
    <p:extLst>
      <p:ext uri="{BB962C8B-B14F-4D97-AF65-F5344CB8AC3E}">
        <p14:creationId xmlns:p14="http://schemas.microsoft.com/office/powerpoint/2010/main" val="36903646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The Sixth Sense is not merely for business use. Everyday citizens can use the technology for virtually anything. The technology means to replace cell phones by allowing us to place calls, draw pictures, check the weather, take pictures of real life, watch videos, shop for the best deal, read book reviews while reading the book, and many other uses. </a:t>
            </a:r>
            <a:endParaRPr lang="en-US" dirty="0"/>
          </a:p>
        </p:txBody>
      </p:sp>
      <p:sp>
        <p:nvSpPr>
          <p:cNvPr id="3" name="Title 2"/>
          <p:cNvSpPr>
            <a:spLocks noGrp="1"/>
          </p:cNvSpPr>
          <p:nvPr>
            <p:ph type="title"/>
          </p:nvPr>
        </p:nvSpPr>
        <p:spPr/>
        <p:txBody>
          <a:bodyPr/>
          <a:lstStyle/>
          <a:p>
            <a:r>
              <a:rPr lang="en-US" dirty="0" smtClean="0"/>
              <a:t>How can it be used?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3886200"/>
            <a:ext cx="3657600" cy="2755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58534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This technology was introduced in 2009. We have made great leaps in technology since then. While the technology might seem too bulky to wear today, it merely shows that we have the capability to interact with the virtual world for real life tasks. </a:t>
            </a:r>
            <a:endParaRPr lang="en-US" dirty="0"/>
          </a:p>
        </p:txBody>
      </p:sp>
      <p:sp>
        <p:nvSpPr>
          <p:cNvPr id="3" name="Title 2"/>
          <p:cNvSpPr>
            <a:spLocks noGrp="1"/>
          </p:cNvSpPr>
          <p:nvPr>
            <p:ph type="title"/>
          </p:nvPr>
        </p:nvSpPr>
        <p:spPr/>
        <p:txBody>
          <a:bodyPr/>
          <a:lstStyle/>
          <a:p>
            <a:r>
              <a:rPr lang="en-US" dirty="0" smtClean="0"/>
              <a:t>What does this mean for the future?!</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3762796"/>
            <a:ext cx="4114800" cy="3095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30368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-Social Issues include how this new technology might  affect people. While not an “issue”, it could definitely change how people interact with each other. It could make things much easier but also more different. If we are so plugged in around cell phones, this new technology might make us even more plugged in to our technology. </a:t>
            </a:r>
          </a:p>
          <a:p>
            <a:r>
              <a:rPr lang="en-US" dirty="0" smtClean="0"/>
              <a:t>-Ethical Issues include privacy. While the projector might be obvious around someone’s neck, with our new technology it will be a much smaller device. If the camera is small enough, this would allow people to even take pictures without someone being aware of it. </a:t>
            </a:r>
          </a:p>
          <a:p>
            <a:r>
              <a:rPr lang="en-US" dirty="0" smtClean="0"/>
              <a:t>-Global Issues include the Global Divide and Equality of Access. Many people will not be able to afford this new technology and will therefore not be allowed to purchase it. </a:t>
            </a:r>
            <a:endParaRPr lang="en-US" dirty="0"/>
          </a:p>
        </p:txBody>
      </p:sp>
      <p:sp>
        <p:nvSpPr>
          <p:cNvPr id="3" name="Title 2"/>
          <p:cNvSpPr>
            <a:spLocks noGrp="1"/>
          </p:cNvSpPr>
          <p:nvPr>
            <p:ph type="title"/>
          </p:nvPr>
        </p:nvSpPr>
        <p:spPr/>
        <p:txBody>
          <a:bodyPr/>
          <a:lstStyle/>
          <a:p>
            <a:r>
              <a:rPr lang="en-US" dirty="0" smtClean="0"/>
              <a:t>Social, ethical and global issues</a:t>
            </a:r>
            <a:endParaRPr lang="en-US" dirty="0"/>
          </a:p>
        </p:txBody>
      </p:sp>
    </p:spTree>
    <p:extLst>
      <p:ext uri="{BB962C8B-B14F-4D97-AF65-F5344CB8AC3E}">
        <p14:creationId xmlns:p14="http://schemas.microsoft.com/office/powerpoint/2010/main" val="197580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While watching this video, please think and write about the following:</a:t>
            </a:r>
          </a:p>
          <a:p>
            <a:endParaRPr lang="en-US" dirty="0" smtClean="0"/>
          </a:p>
          <a:p>
            <a:r>
              <a:rPr lang="en-US" dirty="0" smtClean="0"/>
              <a:t>This video was made in 2009. How has technology changed and how could we use this technology to change the future?</a:t>
            </a:r>
          </a:p>
          <a:p>
            <a:endParaRPr lang="en-US" dirty="0"/>
          </a:p>
          <a:p>
            <a:endParaRPr lang="en-US" dirty="0" smtClean="0"/>
          </a:p>
          <a:p>
            <a:r>
              <a:rPr lang="en-US" dirty="0" smtClean="0"/>
              <a:t>http</a:t>
            </a:r>
            <a:r>
              <a:rPr lang="en-US" dirty="0"/>
              <a:t>://www.youtube.com/watch?v=YrtANPtnhyg</a:t>
            </a:r>
          </a:p>
        </p:txBody>
      </p:sp>
      <p:sp>
        <p:nvSpPr>
          <p:cNvPr id="3" name="Title 2"/>
          <p:cNvSpPr>
            <a:spLocks noGrp="1"/>
          </p:cNvSpPr>
          <p:nvPr>
            <p:ph type="title"/>
          </p:nvPr>
        </p:nvSpPr>
        <p:spPr/>
        <p:txBody>
          <a:bodyPr/>
          <a:lstStyle/>
          <a:p>
            <a:r>
              <a:rPr lang="en-US" dirty="0" smtClean="0"/>
              <a:t>Video!</a:t>
            </a:r>
            <a:endParaRPr lang="en-US" dirty="0"/>
          </a:p>
        </p:txBody>
      </p:sp>
    </p:spTree>
    <p:extLst>
      <p:ext uri="{BB962C8B-B14F-4D97-AF65-F5344CB8AC3E}">
        <p14:creationId xmlns:p14="http://schemas.microsoft.com/office/powerpoint/2010/main" val="39506706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77500" lnSpcReduction="20000"/>
          </a:bodyPr>
          <a:lstStyle/>
          <a:p>
            <a:pPr marL="457200" indent="-457200">
              <a:buAutoNum type="arabicPeriod"/>
            </a:pPr>
            <a:r>
              <a:rPr lang="en-US" dirty="0" smtClean="0"/>
              <a:t>Boyd</a:t>
            </a:r>
            <a:r>
              <a:rPr lang="en-US" dirty="0"/>
              <a:t>, Clark. "</a:t>
            </a:r>
            <a:r>
              <a:rPr lang="en-US" dirty="0" err="1"/>
              <a:t>SixthSense</a:t>
            </a:r>
            <a:r>
              <a:rPr lang="en-US" dirty="0"/>
              <a:t> Blurs Digital and the Real." BBC News. BBC, 14 Apr. 2009. Web. 05 Nov. 2012. &lt;http://news.bbc.co.uk/2/hi/technology/7997961.stm</a:t>
            </a:r>
            <a:r>
              <a:rPr lang="en-US" dirty="0" smtClean="0"/>
              <a:t>&gt;.</a:t>
            </a:r>
          </a:p>
          <a:p>
            <a:pPr marL="457200" indent="-457200">
              <a:buAutoNum type="arabicPeriod"/>
            </a:pPr>
            <a:r>
              <a:rPr lang="en-US" dirty="0"/>
              <a:t>"</a:t>
            </a:r>
            <a:r>
              <a:rPr lang="en-US" dirty="0" err="1"/>
              <a:t>SixthSense</a:t>
            </a:r>
            <a:r>
              <a:rPr lang="en-US" dirty="0"/>
              <a:t> - a Wearable Gestural Interface (MIT Media Lab)." </a:t>
            </a:r>
            <a:r>
              <a:rPr lang="en-US" dirty="0" err="1"/>
              <a:t>SixthSense</a:t>
            </a:r>
            <a:r>
              <a:rPr lang="en-US" dirty="0"/>
              <a:t> - a </a:t>
            </a:r>
            <a:r>
              <a:rPr lang="en-US" dirty="0" err="1"/>
              <a:t>Interfwearable</a:t>
            </a:r>
            <a:r>
              <a:rPr lang="en-US" dirty="0"/>
              <a:t> Gestural Ace (MIT Media Lab). </a:t>
            </a:r>
            <a:r>
              <a:rPr lang="en-US" dirty="0" err="1"/>
              <a:t>N.p</a:t>
            </a:r>
            <a:r>
              <a:rPr lang="en-US" dirty="0"/>
              <a:t>., </a:t>
            </a:r>
            <a:r>
              <a:rPr lang="en-US" dirty="0" err="1"/>
              <a:t>n.d.</a:t>
            </a:r>
            <a:r>
              <a:rPr lang="en-US" dirty="0"/>
              <a:t> Web. 05 Nov. 2012. &lt;http://www.pranavmistry.com/projects/sixthsense/&gt;.</a:t>
            </a:r>
          </a:p>
          <a:p>
            <a:pPr marL="457200" indent="-457200">
              <a:buAutoNum type="arabicPeriod"/>
            </a:pPr>
            <a:r>
              <a:rPr lang="en-US" dirty="0" err="1"/>
              <a:t>Zetter</a:t>
            </a:r>
            <a:r>
              <a:rPr lang="en-US" dirty="0"/>
              <a:t>, Kim. "TED: MIT Students Turn Internet Into a Sixth Human Sense — Video." Wired.com. </a:t>
            </a:r>
            <a:r>
              <a:rPr lang="en-US" dirty="0" err="1"/>
              <a:t>Conde</a:t>
            </a:r>
            <a:r>
              <a:rPr lang="en-US" dirty="0"/>
              <a:t> Nast Digital, 05 Feb. 2009. Web. 05 Nov. 2012. &lt;http://www.wired.com/business/2009/02/ted-digital-six/&gt;.</a:t>
            </a:r>
          </a:p>
          <a:p>
            <a:pPr marL="457200" indent="-457200">
              <a:buAutoNum type="arabicPeriod"/>
            </a:pPr>
            <a:r>
              <a:rPr lang="en-US" dirty="0"/>
              <a:t>Daniel, </a:t>
            </a:r>
            <a:r>
              <a:rPr lang="en-US" dirty="0" err="1"/>
              <a:t>Diann</a:t>
            </a:r>
            <a:r>
              <a:rPr lang="en-US" dirty="0"/>
              <a:t>. "MIT Wearable Gadget Gives You Sixth Sense." </a:t>
            </a:r>
            <a:r>
              <a:rPr lang="en-US" dirty="0" err="1"/>
              <a:t>PCWorld</a:t>
            </a:r>
            <a:r>
              <a:rPr lang="en-US" dirty="0"/>
              <a:t>. </a:t>
            </a:r>
            <a:r>
              <a:rPr lang="en-US" dirty="0" err="1"/>
              <a:t>N.p</a:t>
            </a:r>
            <a:r>
              <a:rPr lang="en-US" dirty="0"/>
              <a:t>., </a:t>
            </a:r>
            <a:r>
              <a:rPr lang="en-US" dirty="0" err="1"/>
              <a:t>n.d.</a:t>
            </a:r>
            <a:r>
              <a:rPr lang="en-US" dirty="0"/>
              <a:t> Web. 05 Nov. 2012. &lt;http://www.pcworld.com/article/163072/wearable_gadget.html&gt;.</a:t>
            </a:r>
          </a:p>
          <a:p>
            <a:pPr marL="457200" indent="-457200">
              <a:buAutoNum type="arabicPeriod"/>
            </a:pPr>
            <a:r>
              <a:rPr lang="en-US" dirty="0"/>
              <a:t>Pogue, David. "At TED, Virtual Worlds Collide With Reality." Pogue's Posts Blog. </a:t>
            </a:r>
            <a:r>
              <a:rPr lang="en-US" dirty="0" err="1"/>
              <a:t>N.p</a:t>
            </a:r>
            <a:r>
              <a:rPr lang="en-US" dirty="0"/>
              <a:t>., 11 Feb. 2009. Web. 05 Nov. 2012. &lt;http://pogue.blogs.nytimes.com/2009/02/11/at-ted-virtual-worlds-collide-with-reality</a:t>
            </a:r>
            <a:r>
              <a:rPr lang="en-US" dirty="0" smtClean="0"/>
              <a:t>/&gt;.</a:t>
            </a:r>
          </a:p>
          <a:p>
            <a:pPr marL="457200" indent="-457200">
              <a:buAutoNum type="arabicPeriod"/>
            </a:pPr>
            <a:r>
              <a:rPr lang="en-US" dirty="0"/>
              <a:t>"MIT Team Shows ;Sixth Sense; Wearable Computer | Fox News." Fox News. FOX News Network, 09 Feb. 2009. Web. 05 Nov. 2012. &lt;http://www.foxnews.com/story/0,2933,489444,00.html&gt;.</a:t>
            </a:r>
          </a:p>
          <a:p>
            <a:endParaRPr lang="en-US" dirty="0"/>
          </a:p>
          <a:p>
            <a:pPr marL="457200" indent="-457200">
              <a:buAutoNum type="arabicPeriod"/>
            </a:pPr>
            <a:endParaRPr lang="en-US" dirty="0"/>
          </a:p>
          <a:p>
            <a:endParaRPr lang="en-US" dirty="0"/>
          </a:p>
        </p:txBody>
      </p:sp>
      <p:sp>
        <p:nvSpPr>
          <p:cNvPr id="3" name="Title 2"/>
          <p:cNvSpPr>
            <a:spLocks noGrp="1"/>
          </p:cNvSpPr>
          <p:nvPr>
            <p:ph type="title"/>
          </p:nvPr>
        </p:nvSpPr>
        <p:spPr/>
        <p:txBody>
          <a:bodyPr/>
          <a:lstStyle/>
          <a:p>
            <a:r>
              <a:rPr lang="en-US" dirty="0" smtClean="0"/>
              <a:t>bibliography</a:t>
            </a:r>
            <a:endParaRPr lang="en-US" dirty="0"/>
          </a:p>
        </p:txBody>
      </p:sp>
    </p:spTree>
    <p:extLst>
      <p:ext uri="{BB962C8B-B14F-4D97-AF65-F5344CB8AC3E}">
        <p14:creationId xmlns:p14="http://schemas.microsoft.com/office/powerpoint/2010/main" val="35956463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44</TotalTime>
  <Words>703</Words>
  <Application>Microsoft Office PowerPoint</Application>
  <PresentationFormat>On-screen Show (4:3)</PresentationFormat>
  <Paragraphs>31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BlackTie</vt:lpstr>
      <vt:lpstr>The Sixth Sense Technology</vt:lpstr>
      <vt:lpstr>What is it?!</vt:lpstr>
      <vt:lpstr>What does that mean?</vt:lpstr>
      <vt:lpstr>How does it work?</vt:lpstr>
      <vt:lpstr>How can it be used? </vt:lpstr>
      <vt:lpstr>What does this mean for the future?!</vt:lpstr>
      <vt:lpstr>Social, ethical and global issues</vt:lpstr>
      <vt:lpstr>Video!</vt:lpstr>
      <vt:lpstr>bibliography</vt:lpstr>
    </vt:vector>
  </TitlesOfParts>
  <Company>Onslow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Sixth Sense Technology</dc:title>
  <dc:creator>Amanda Shoults 12094306</dc:creator>
  <cp:lastModifiedBy>Kelsey Downs 12234131</cp:lastModifiedBy>
  <cp:revision>9</cp:revision>
  <dcterms:created xsi:type="dcterms:W3CDTF">2012-11-05T12:51:43Z</dcterms:created>
  <dcterms:modified xsi:type="dcterms:W3CDTF">2012-11-30T13:13:24Z</dcterms:modified>
</cp:coreProperties>
</file>